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Ballard Maj Daniel 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6599" autoAdjust="0"/>
  </p:normalViewPr>
  <p:slideViewPr>
    <p:cSldViewPr>
      <p:cViewPr varScale="1">
        <p:scale>
          <a:sx n="107" d="100"/>
          <a:sy n="107" d="100"/>
        </p:scale>
        <p:origin x="102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918" y="1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/>
          <a:lstStyle>
            <a:lvl1pPr algn="r">
              <a:defRPr sz="1200"/>
            </a:lvl1pPr>
          </a:lstStyle>
          <a:p>
            <a:fld id="{F602DC98-46D4-4AC3-83E1-457A5DFC0DF4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7932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918" y="8757932"/>
            <a:ext cx="3004716" cy="462268"/>
          </a:xfrm>
          <a:prstGeom prst="rect">
            <a:avLst/>
          </a:prstGeom>
        </p:spPr>
        <p:txBody>
          <a:bodyPr vert="horz" lIns="90436" tIns="45218" rIns="90436" bIns="45218" rtlCol="0" anchor="b"/>
          <a:lstStyle>
            <a:lvl1pPr algn="r">
              <a:defRPr sz="1200"/>
            </a:lvl1pPr>
          </a:lstStyle>
          <a:p>
            <a:fld id="{D8DCDF8E-31BE-426C-8BCB-72C9E9906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75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7" y="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/>
          <a:lstStyle>
            <a:lvl1pPr algn="r">
              <a:defRPr sz="1200"/>
            </a:lvl1pPr>
          </a:lstStyle>
          <a:p>
            <a:fld id="{7D921CAF-2726-4B62-8D9D-5AF8F4BEA1D0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9" tIns="46149" rIns="92299" bIns="461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299" tIns="46149" rIns="92299" bIns="461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7" y="8757590"/>
            <a:ext cx="3004820" cy="461010"/>
          </a:xfrm>
          <a:prstGeom prst="rect">
            <a:avLst/>
          </a:prstGeom>
        </p:spPr>
        <p:txBody>
          <a:bodyPr vert="horz" lIns="92299" tIns="46149" rIns="92299" bIns="46149" rtlCol="0" anchor="b"/>
          <a:lstStyle>
            <a:lvl1pPr algn="r">
              <a:defRPr sz="1200"/>
            </a:lvl1pPr>
          </a:lstStyle>
          <a:p>
            <a:fld id="{849408D4-2F2D-40BD-B57C-656AE4AF8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4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408D4-2F2D-40BD-B57C-656AE4AF85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62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5D-0F0F-442B-A687-89A9DF86345E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6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8844-015C-4E46-8C0F-420EA4C68EF9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CDA7-44C2-4825-A960-62456174FAC0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1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D2A70-1FFE-433A-80BC-D5EF39EA3730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88632-992A-4C1C-A3CF-91FA44A11222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1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5BF71-F365-4D39-AB5A-AAF94163BA83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4D0EA-06C2-4F9F-B27D-AFB3DD3EF260}" type="datetime1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7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E7971-C7E9-4C30-8F0E-36F691E42D9E}" type="datetime1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77BF-04D9-4E02-82D0-BE0ADBEA423B}" type="datetime1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8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F15DB-3801-4D32-BC11-D6298EA27A3A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EC4-1B50-4FB4-AC82-C0CAC3A30B36}" type="datetime1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5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2AC75-A65F-44CB-93B7-F6BB1A116A5E}" type="datetime1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D7AA-5086-405D-A30A-7089D72C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18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248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400" b="1" dirty="0" smtClean="0"/>
              <a:t>“No Bystanders” </a:t>
            </a:r>
            <a:r>
              <a:rPr lang="en-US" sz="1400" b="1" dirty="0"/>
              <a:t>Tactical Decision Game (TDG) </a:t>
            </a:r>
            <a:r>
              <a:rPr lang="en-US" sz="1400" b="1" dirty="0" smtClean="0"/>
              <a:t>PMV-4</a:t>
            </a:r>
          </a:p>
          <a:p>
            <a:pPr marL="0" indent="0" algn="ctr">
              <a:buNone/>
            </a:pPr>
            <a:r>
              <a:rPr lang="en-US" sz="1400" b="1" dirty="0"/>
              <a:t>Resources and References</a:t>
            </a:r>
            <a:endParaRPr lang="en-US" sz="1400" dirty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b="1" dirty="0" smtClean="0"/>
              <a:t>Resources:</a:t>
            </a:r>
          </a:p>
          <a:p>
            <a:pPr>
              <a:lnSpc>
                <a:spcPct val="150000"/>
              </a:lnSpc>
            </a:pPr>
            <a:r>
              <a:rPr lang="en-US" sz="1400" dirty="0" smtClean="0"/>
              <a:t>Chain of Command</a:t>
            </a:r>
            <a:endParaRPr lang="en-US" sz="1400" dirty="0"/>
          </a:p>
          <a:p>
            <a:r>
              <a:rPr lang="en-US" sz="1400" dirty="0" smtClean="0"/>
              <a:t>Alive at 25 Training</a:t>
            </a:r>
          </a:p>
          <a:p>
            <a:r>
              <a:rPr lang="en-US" sz="1400" dirty="0" smtClean="0"/>
              <a:t>Attitudinal Dynamics of Driving:  </a:t>
            </a:r>
          </a:p>
          <a:p>
            <a:pPr lvl="1"/>
            <a:r>
              <a:rPr lang="en-US" sz="1400" i="1" dirty="0" smtClean="0"/>
              <a:t>www.navymotorcyclerider.com</a:t>
            </a:r>
          </a:p>
          <a:p>
            <a:r>
              <a:rPr lang="en-US" sz="1400" dirty="0">
                <a:cs typeface="Calibri" panose="020F0502020204030204" pitchFamily="34" charset="0"/>
              </a:rPr>
              <a:t>Marine Corps Community Services Classes – Individual and unit </a:t>
            </a:r>
            <a:r>
              <a:rPr lang="en-US" sz="1400" dirty="0" smtClean="0">
                <a:cs typeface="Calibri" panose="020F0502020204030204" pitchFamily="34" charset="0"/>
              </a:rPr>
              <a:t>classes:</a:t>
            </a:r>
          </a:p>
          <a:p>
            <a:pPr lvl="1"/>
            <a:r>
              <a:rPr lang="en-US" sz="1400" dirty="0" smtClean="0"/>
              <a:t>Website:  </a:t>
            </a:r>
            <a:r>
              <a:rPr lang="en-US" sz="1400" i="1" dirty="0" smtClean="0"/>
              <a:t>www.mccslejeune-newriver.com/substanceabuse/, </a:t>
            </a:r>
            <a:r>
              <a:rPr lang="en-US" sz="1400" i="1" dirty="0" smtClean="0">
                <a:cs typeface="Calibri" panose="020F0502020204030204" pitchFamily="34" charset="0"/>
              </a:rPr>
              <a:t>www.mccscherrypoint.com/programs/behavioral-health/substance-abuse</a:t>
            </a:r>
            <a:r>
              <a:rPr lang="en-US" sz="1400" i="1" dirty="0">
                <a:cs typeface="Calibri" panose="020F0502020204030204" pitchFamily="34" charset="0"/>
              </a:rPr>
              <a:t>/, </a:t>
            </a:r>
            <a:r>
              <a:rPr lang="en-US" sz="1400" dirty="0">
                <a:cs typeface="Calibri" panose="020F0502020204030204" pitchFamily="34" charset="0"/>
              </a:rPr>
              <a:t>or</a:t>
            </a:r>
            <a:r>
              <a:rPr lang="en-US" sz="1400" i="1" dirty="0">
                <a:cs typeface="Calibri" panose="020F0502020204030204" pitchFamily="34" charset="0"/>
              </a:rPr>
              <a:t> www.mccs-sc.com /mil-fam/substance.shtml </a:t>
            </a:r>
            <a:endParaRPr lang="en-US" sz="1400" i="1" dirty="0"/>
          </a:p>
          <a:p>
            <a:pPr lvl="1"/>
            <a:r>
              <a:rPr lang="en-US" sz="1400" dirty="0"/>
              <a:t>Rethink That </a:t>
            </a:r>
            <a:r>
              <a:rPr lang="en-US" sz="1400" dirty="0" smtClean="0"/>
              <a:t>Drink</a:t>
            </a:r>
          </a:p>
          <a:p>
            <a:r>
              <a:rPr lang="en-US" sz="1400" dirty="0" smtClean="0"/>
              <a:t>Travel Risk Planning System (</a:t>
            </a:r>
            <a:r>
              <a:rPr lang="en-US" sz="1400" dirty="0" err="1" smtClean="0"/>
              <a:t>TRiPS</a:t>
            </a:r>
            <a:r>
              <a:rPr lang="en-US" sz="1400" dirty="0" smtClean="0"/>
              <a:t>) </a:t>
            </a:r>
          </a:p>
          <a:p>
            <a:pPr lvl="1"/>
            <a:r>
              <a:rPr lang="en-US" sz="1400" i="1" dirty="0" smtClean="0"/>
              <a:t> https://trips.safety.army.mil/marines/</a:t>
            </a:r>
            <a:endParaRPr lang="en-US" sz="1400" i="1" dirty="0"/>
          </a:p>
          <a:p>
            <a:r>
              <a:rPr lang="en-US" sz="1400" dirty="0" smtClean="0"/>
              <a:t>II MEF Safety Division SharePoint Site</a:t>
            </a:r>
          </a:p>
          <a:p>
            <a:pPr lvl="1"/>
            <a:r>
              <a:rPr lang="en-US" sz="1400" i="1" dirty="0" smtClean="0"/>
              <a:t>https://eis.usmc.mil/sites/IIMEF/G10/sitepages/safety.aspx</a:t>
            </a:r>
          </a:p>
          <a:p>
            <a:pPr marL="0" lvl="1" indent="0">
              <a:lnSpc>
                <a:spcPct val="150000"/>
              </a:lnSpc>
              <a:buNone/>
            </a:pPr>
            <a:r>
              <a:rPr lang="en-US" sz="1400" b="1" dirty="0" smtClean="0"/>
              <a:t>References:</a:t>
            </a:r>
          </a:p>
          <a:p>
            <a:pPr>
              <a:lnSpc>
                <a:spcPct val="150000"/>
              </a:lnSpc>
            </a:pPr>
            <a:r>
              <a:rPr lang="en-US" sz="1400" dirty="0" err="1" smtClean="0"/>
              <a:t>MCO</a:t>
            </a:r>
            <a:r>
              <a:rPr lang="en-US" sz="1400" dirty="0" smtClean="0"/>
              <a:t> 3500.27C:  Risk Management</a:t>
            </a:r>
            <a:endParaRPr lang="en-US" sz="1400" dirty="0"/>
          </a:p>
          <a:p>
            <a:r>
              <a:rPr lang="en-US" sz="1400" dirty="0" err="1" smtClean="0"/>
              <a:t>MCO</a:t>
            </a:r>
            <a:r>
              <a:rPr lang="en-US" sz="1400" dirty="0" smtClean="0"/>
              <a:t> 5100.19F:  Marine </a:t>
            </a:r>
            <a:r>
              <a:rPr lang="en-US" sz="1400" dirty="0"/>
              <a:t>Corps Traffic Safety </a:t>
            </a:r>
            <a:r>
              <a:rPr lang="en-US" sz="1400" dirty="0" smtClean="0"/>
              <a:t>Program (</a:t>
            </a:r>
            <a:r>
              <a:rPr lang="en-US" sz="1400" dirty="0" err="1" smtClean="0"/>
              <a:t>DRIVESAFE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5D7AA-5086-405D-A30A-7089D72C1A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11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10196</TotalTime>
  <Words>94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elizabeth.johnson</dc:creator>
  <cp:lastModifiedBy>Bateman GySgt Phillip M</cp:lastModifiedBy>
  <cp:revision>230</cp:revision>
  <cp:lastPrinted>2019-03-19T15:01:43Z</cp:lastPrinted>
  <dcterms:created xsi:type="dcterms:W3CDTF">2014-06-25T15:35:49Z</dcterms:created>
  <dcterms:modified xsi:type="dcterms:W3CDTF">2019-09-18T17:51:23Z</dcterms:modified>
</cp:coreProperties>
</file>